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1326" y="90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1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7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6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0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1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5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80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39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9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5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1017F-8721-4FFA-8548-779305277C8A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CE4BB-F01C-4882-8812-2BE54E4C0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5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E90F23-A151-44BE-8771-5BFDC15A2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8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C46CD21D-C57E-48EE-A000-811A11ED7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3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004488D-2282-448F-8709-79863AFE5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66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B5ECAE5-FBB1-4FE4-9C03-22112AA2F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1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684C15F-6A29-4B73-821E-94A0A0FC4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6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9B52C8F-67B1-4A9B-A4D3-60E943E3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4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3347E50-2C11-40E1-BAA0-C0546346E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3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30F12EE-0859-448D-93ED-45706B19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7AC9D5-EE86-475F-95DC-E9A19D250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Office PowerPoint</Application>
  <PresentationFormat>사용자 지정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Wonseok</dc:creator>
  <cp:lastModifiedBy>Wonseok</cp:lastModifiedBy>
  <cp:revision>1</cp:revision>
  <dcterms:created xsi:type="dcterms:W3CDTF">2019-12-14T16:37:58Z</dcterms:created>
  <dcterms:modified xsi:type="dcterms:W3CDTF">2019-12-14T16:39:02Z</dcterms:modified>
</cp:coreProperties>
</file>